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9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054B2A-6F2F-4234-8AE6-27E919CC53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60F3B-E03D-9A84-3F00-9E28526285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12/4/2022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CF1189-434E-89DD-EB18-E44455BE8B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FD979-23D7-3894-693F-9A5D8FB8F6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147D8D9-758F-4E73-BDE3-08397E9C5A31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59598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12/4/2022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3F087D3B-AB8F-44FE-B15B-2F0B820FC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1911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6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9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6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3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1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7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2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5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3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307D1-EAF4-4FA5-962C-BC92BCD24A2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24A75-4CB0-4F37-8DB6-0D0E3AF2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816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822" y="1849299"/>
            <a:ext cx="8839200" cy="1754326"/>
          </a:xfrm>
        </p:spPr>
        <p:txBody>
          <a:bodyPr>
            <a:spAutoFit/>
          </a:bodyPr>
          <a:lstStyle/>
          <a:p>
            <a:r>
              <a:rPr lang="en-US" b="1" i="1" dirty="0"/>
              <a:t>“Caleb … Hath Followed Me Fully”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846" y="3603625"/>
            <a:ext cx="7153766" cy="1089529"/>
          </a:xfrm>
        </p:spPr>
        <p:txBody>
          <a:bodyPr wrap="square">
            <a:spAutoFit/>
          </a:bodyPr>
          <a:lstStyle/>
          <a:p>
            <a:r>
              <a:rPr lang="en-US" sz="3600" dirty="0"/>
              <a:t>Numbers 14:24; 32:11-12; </a:t>
            </a:r>
            <a:br>
              <a:rPr lang="en-US" sz="3600" dirty="0"/>
            </a:br>
            <a:r>
              <a:rPr lang="en-US" sz="3600" dirty="0"/>
              <a:t>Deuteronomy 1:36; Joshua 14:8-9, 14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17"/>
            <a:ext cx="8229600" cy="1311128"/>
          </a:xfrm>
        </p:spPr>
        <p:txBody>
          <a:bodyPr>
            <a:spAutoFit/>
          </a:bodyPr>
          <a:lstStyle/>
          <a:p>
            <a:r>
              <a:rPr lang="en-US" b="1" dirty="0"/>
              <a:t>What Does It Mean To </a:t>
            </a:r>
            <a:br>
              <a:rPr lang="en-US" b="1" dirty="0"/>
            </a:br>
            <a:r>
              <a:rPr lang="en-US" b="1" dirty="0"/>
              <a:t>Follow The Lord Fully?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74714"/>
            <a:ext cx="8229600" cy="1882567"/>
          </a:xfrm>
        </p:spPr>
        <p:txBody>
          <a:bodyPr>
            <a:spAutoFit/>
          </a:bodyPr>
          <a:lstStyle/>
          <a:p>
            <a:r>
              <a:rPr lang="en-US" sz="3600" u="sng" dirty="0"/>
              <a:t>Follow all the days of our lives</a:t>
            </a:r>
            <a:r>
              <a:rPr lang="en-US" sz="3200" b="0" dirty="0"/>
              <a:t>.</a:t>
            </a:r>
          </a:p>
          <a:p>
            <a:pPr lvl="1"/>
            <a:r>
              <a:rPr lang="en-US" sz="2800" b="0" dirty="0"/>
              <a:t>Caleb followed in the wilderness.</a:t>
            </a:r>
          </a:p>
          <a:p>
            <a:pPr lvl="1"/>
            <a:r>
              <a:rPr lang="en-US" sz="2800" b="0" dirty="0"/>
              <a:t>He followed in the land of Canaan, 45 years later.</a:t>
            </a:r>
            <a:br>
              <a:rPr lang="en-US" sz="2800" b="0" dirty="0"/>
            </a:br>
            <a:r>
              <a:rPr lang="en-US" sz="2800" b="0" dirty="0"/>
              <a:t>Joshua 14:8-10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255" y="3731918"/>
            <a:ext cx="4324133" cy="3054682"/>
          </a:xfrm>
        </p:spPr>
        <p:txBody>
          <a:bodyPr>
            <a:spAutoFit/>
          </a:bodyPr>
          <a:lstStyle/>
          <a:p>
            <a:r>
              <a:rPr lang="en-US" sz="3200" dirty="0"/>
              <a:t>Many don’t.</a:t>
            </a:r>
          </a:p>
          <a:p>
            <a:pPr lvl="1"/>
            <a:r>
              <a:rPr lang="en-US" sz="2800" dirty="0"/>
              <a:t>Israelites.</a:t>
            </a:r>
            <a:br>
              <a:rPr lang="en-US" sz="2800" dirty="0"/>
            </a:br>
            <a:r>
              <a:rPr lang="en-US" sz="2800" dirty="0"/>
              <a:t>Numbers 14:29</a:t>
            </a:r>
          </a:p>
          <a:p>
            <a:pPr lvl="1"/>
            <a:r>
              <a:rPr lang="en-US" sz="2800" dirty="0"/>
              <a:t>Lot’s wife.</a:t>
            </a:r>
            <a:br>
              <a:rPr lang="en-US" sz="2800" dirty="0"/>
            </a:br>
            <a:r>
              <a:rPr lang="en-US" sz="2800" dirty="0"/>
              <a:t>Genesis 19:26</a:t>
            </a:r>
          </a:p>
          <a:p>
            <a:pPr lvl="1"/>
            <a:r>
              <a:rPr lang="en-US" sz="2800" dirty="0"/>
              <a:t>Galatians.</a:t>
            </a:r>
            <a:br>
              <a:rPr lang="en-US" sz="2800" dirty="0"/>
            </a:br>
            <a:r>
              <a:rPr lang="en-US" sz="2800" dirty="0"/>
              <a:t>Galatians 3:1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98623" y="4231222"/>
            <a:ext cx="4531522" cy="2159566"/>
          </a:xfrm>
        </p:spPr>
        <p:txBody>
          <a:bodyPr wrap="square">
            <a:spAutoFit/>
          </a:bodyPr>
          <a:lstStyle/>
          <a:p>
            <a:r>
              <a:rPr lang="en-US" dirty="0"/>
              <a:t>Youth.</a:t>
            </a:r>
            <a:br>
              <a:rPr lang="en-US" dirty="0"/>
            </a:br>
            <a:r>
              <a:rPr lang="en-US" dirty="0"/>
              <a:t>1 Timothy 4:12</a:t>
            </a:r>
          </a:p>
          <a:p>
            <a:r>
              <a:rPr lang="en-US" dirty="0"/>
              <a:t>Old age.</a:t>
            </a:r>
            <a:br>
              <a:rPr lang="en-US" dirty="0"/>
            </a:br>
            <a:r>
              <a:rPr lang="en-US" dirty="0"/>
              <a:t>Titus 2:1-5; Psalms 92:14; Psalms 78:4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9552"/>
            <a:ext cx="8229600" cy="1089529"/>
          </a:xfrm>
        </p:spPr>
        <p:txBody>
          <a:bodyPr>
            <a:spAutoFit/>
          </a:bodyPr>
          <a:lstStyle/>
          <a:p>
            <a:r>
              <a:rPr lang="en-US" sz="3600" u="sng" dirty="0"/>
              <a:t>Follow with all our heart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cf. Psalms 119:2, 10, 34, 69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22319"/>
            <a:ext cx="4040188" cy="3553280"/>
          </a:xfrm>
        </p:spPr>
        <p:txBody>
          <a:bodyPr>
            <a:spAutoFit/>
          </a:bodyPr>
          <a:lstStyle/>
          <a:p>
            <a:r>
              <a:rPr lang="en-US" sz="3200" dirty="0"/>
              <a:t>Some don’t.</a:t>
            </a:r>
            <a:r>
              <a:rPr lang="en-US" sz="4000" dirty="0"/>
              <a:t> </a:t>
            </a:r>
          </a:p>
          <a:p>
            <a:pPr lvl="1"/>
            <a:r>
              <a:rPr lang="en-US" sz="2800" dirty="0"/>
              <a:t>Rehoboam. </a:t>
            </a:r>
            <a:br>
              <a:rPr lang="en-US" sz="2800" dirty="0"/>
            </a:br>
            <a:r>
              <a:rPr lang="en-US" sz="2800" dirty="0"/>
              <a:t>2 Chronicles 12:1; </a:t>
            </a:r>
            <a:br>
              <a:rPr lang="en-US" sz="2800" dirty="0"/>
            </a:br>
            <a:r>
              <a:rPr lang="en-US" sz="2800" dirty="0"/>
              <a:t>2 Chronicles 12:14</a:t>
            </a:r>
          </a:p>
          <a:p>
            <a:pPr lvl="1"/>
            <a:r>
              <a:rPr lang="en-US" sz="2800" dirty="0"/>
              <a:t>Solomon. </a:t>
            </a:r>
            <a:br>
              <a:rPr lang="en-US" sz="2800" dirty="0"/>
            </a:br>
            <a:r>
              <a:rPr lang="en-US" sz="2800" dirty="0"/>
              <a:t>1 Kings 11:4</a:t>
            </a:r>
          </a:p>
          <a:p>
            <a:pPr lvl="1"/>
            <a:r>
              <a:rPr lang="en-US" sz="2800" dirty="0"/>
              <a:t>Kingdom of Judah. Jeremiah 3:10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4" y="3122319"/>
            <a:ext cx="4277594" cy="2713563"/>
          </a:xfrm>
        </p:spPr>
        <p:txBody>
          <a:bodyPr>
            <a:spAutoFit/>
          </a:bodyPr>
          <a:lstStyle/>
          <a:p>
            <a:r>
              <a:rPr lang="en-US" sz="3600" dirty="0"/>
              <a:t>Greatest commandment.</a:t>
            </a:r>
            <a:br>
              <a:rPr lang="en-US" sz="3600" dirty="0"/>
            </a:br>
            <a:r>
              <a:rPr lang="en-US" sz="3600" dirty="0"/>
              <a:t>Matthew 22:36-38</a:t>
            </a:r>
          </a:p>
          <a:p>
            <a:r>
              <a:rPr lang="en-US" sz="3600" dirty="0"/>
              <a:t>Requires obedience.</a:t>
            </a:r>
            <a:br>
              <a:rPr lang="en-US" sz="3600" dirty="0"/>
            </a:br>
            <a:r>
              <a:rPr lang="en-US" sz="3600" dirty="0"/>
              <a:t>John 14:15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C36A799-94C5-AD4D-6933-BE8A8C050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417"/>
            <a:ext cx="8229600" cy="1311128"/>
          </a:xfrm>
        </p:spPr>
        <p:txBody>
          <a:bodyPr>
            <a:spAutoFit/>
          </a:bodyPr>
          <a:lstStyle/>
          <a:p>
            <a:r>
              <a:rPr lang="en-US" b="1" dirty="0"/>
              <a:t>What Does It Mean To </a:t>
            </a:r>
            <a:br>
              <a:rPr lang="en-US" b="1" dirty="0"/>
            </a:br>
            <a:r>
              <a:rPr lang="en-US" b="1" dirty="0"/>
              <a:t>Follow The Lord Fully?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9669"/>
            <a:ext cx="8229600" cy="646331"/>
          </a:xfrm>
        </p:spPr>
        <p:txBody>
          <a:bodyPr>
            <a:spAutoFit/>
          </a:bodyPr>
          <a:lstStyle/>
          <a:p>
            <a:r>
              <a:rPr lang="en-US" sz="4000" u="sng" dirty="0"/>
              <a:t>Follow despite hazards</a:t>
            </a:r>
            <a:r>
              <a:rPr lang="en-US" sz="3200" b="0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9449" y="3429000"/>
            <a:ext cx="4572000" cy="2028248"/>
          </a:xfrm>
        </p:spPr>
        <p:txBody>
          <a:bodyPr>
            <a:spAutoFit/>
          </a:bodyPr>
          <a:lstStyle/>
          <a:p>
            <a:r>
              <a:rPr lang="en-US" sz="2800" dirty="0"/>
              <a:t>Giants. Numbers 13:33</a:t>
            </a:r>
          </a:p>
          <a:p>
            <a:r>
              <a:rPr lang="en-US" sz="2800" dirty="0"/>
              <a:t>Brethren. Numbers 14:10</a:t>
            </a:r>
          </a:p>
          <a:p>
            <a:r>
              <a:rPr lang="en-US" sz="2800" dirty="0"/>
              <a:t>Age. (85 years old)</a:t>
            </a:r>
          </a:p>
          <a:p>
            <a:r>
              <a:rPr lang="en-US" sz="2800" dirty="0"/>
              <a:t>Shall we? Matthew 5:10-12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000" y="2714323"/>
            <a:ext cx="4191000" cy="3238322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200" dirty="0"/>
              <a:t>Some Don’t.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Pharisees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Hearts not in religion.</a:t>
            </a:r>
            <a:br>
              <a:rPr lang="en-US" sz="2400" dirty="0"/>
            </a:br>
            <a:r>
              <a:rPr lang="en-US" sz="2400" dirty="0"/>
              <a:t>Matthew 15:7-8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Loved men’s praises.</a:t>
            </a:r>
            <a:br>
              <a:rPr lang="en-US" sz="2400" dirty="0"/>
            </a:br>
            <a:r>
              <a:rPr lang="en-US" sz="2400" dirty="0"/>
              <a:t>John 12:42-43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Hypocrites.</a:t>
            </a:r>
            <a:br>
              <a:rPr lang="en-US" sz="2400" dirty="0"/>
            </a:br>
            <a:r>
              <a:rPr lang="en-US" sz="2400" dirty="0"/>
              <a:t>Matthew 23:28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B65A5AF-7E59-4E6C-8BB3-F1F5F6B9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417"/>
            <a:ext cx="8229600" cy="1311128"/>
          </a:xfrm>
        </p:spPr>
        <p:txBody>
          <a:bodyPr>
            <a:spAutoFit/>
          </a:bodyPr>
          <a:lstStyle/>
          <a:p>
            <a:r>
              <a:rPr lang="en-US" b="1" dirty="0"/>
              <a:t>What Does It Mean To </a:t>
            </a:r>
            <a:br>
              <a:rPr lang="en-US" b="1" dirty="0"/>
            </a:br>
            <a:r>
              <a:rPr lang="en-US" b="1" dirty="0"/>
              <a:t>Follow The Lord Fully?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834"/>
            <a:ext cx="8229600" cy="701731"/>
          </a:xfrm>
        </p:spPr>
        <p:txBody>
          <a:bodyPr>
            <a:spAutoFit/>
          </a:bodyPr>
          <a:lstStyle/>
          <a:p>
            <a:r>
              <a:rPr lang="en-US" b="1" dirty="0"/>
              <a:t>How Do We Follow The Lord Fully?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9669"/>
            <a:ext cx="8229600" cy="646331"/>
          </a:xfrm>
        </p:spPr>
        <p:txBody>
          <a:bodyPr>
            <a:spAutoFit/>
          </a:bodyPr>
          <a:lstStyle/>
          <a:p>
            <a:r>
              <a:rPr lang="en-US" sz="4000" u="sng" dirty="0"/>
              <a:t>Keep focused on the Lord</a:t>
            </a:r>
            <a:r>
              <a:rPr lang="en-US" sz="4000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029" y="2971800"/>
            <a:ext cx="4475392" cy="3839000"/>
          </a:xfrm>
        </p:spPr>
        <p:txBody>
          <a:bodyPr wrap="square">
            <a:spAutoFit/>
          </a:bodyPr>
          <a:lstStyle/>
          <a:p>
            <a:r>
              <a:rPr lang="en-US" sz="3600" dirty="0"/>
              <a:t>Confident in the Lord.</a:t>
            </a:r>
            <a:br>
              <a:rPr lang="en-US" sz="3600" dirty="0"/>
            </a:br>
            <a:r>
              <a:rPr lang="en-US" sz="3600" dirty="0"/>
              <a:t>Numbers 13:30</a:t>
            </a:r>
          </a:p>
          <a:p>
            <a:r>
              <a:rPr lang="en-US" sz="3600" dirty="0"/>
              <a:t>Lord would be with them.</a:t>
            </a:r>
            <a:br>
              <a:rPr lang="en-US" sz="3600" dirty="0"/>
            </a:br>
            <a:r>
              <a:rPr lang="en-US" sz="3600" dirty="0"/>
              <a:t>Numbers 14:6-9</a:t>
            </a:r>
          </a:p>
          <a:p>
            <a:r>
              <a:rPr lang="en-US" sz="3600" dirty="0"/>
              <a:t>Shall we?</a:t>
            </a:r>
            <a:br>
              <a:rPr lang="en-US" sz="3600" dirty="0"/>
            </a:br>
            <a:r>
              <a:rPr lang="en-US" sz="3600" dirty="0"/>
              <a:t>Hebrews 12:1-4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000" y="2971800"/>
            <a:ext cx="4041775" cy="1818447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Some Don’t.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Israelites.</a:t>
            </a:r>
            <a:br>
              <a:rPr lang="en-US" sz="2800" dirty="0"/>
            </a:br>
            <a:r>
              <a:rPr lang="en-US" sz="2800" dirty="0"/>
              <a:t>Numbers 13:31-33; </a:t>
            </a:r>
            <a:br>
              <a:rPr lang="en-US" sz="2800" dirty="0"/>
            </a:br>
            <a:r>
              <a:rPr lang="en-US" sz="2800" dirty="0"/>
              <a:t>Hebrews 3:14ff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834"/>
            <a:ext cx="8229600" cy="701731"/>
          </a:xfrm>
        </p:spPr>
        <p:txBody>
          <a:bodyPr>
            <a:spAutoFit/>
          </a:bodyPr>
          <a:lstStyle/>
          <a:p>
            <a:r>
              <a:rPr lang="en-US" b="1" dirty="0"/>
              <a:t>Motivation To Follow The Lord Fully?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9669"/>
            <a:ext cx="2455682" cy="646331"/>
          </a:xfrm>
        </p:spPr>
        <p:txBody>
          <a:bodyPr wrap="square">
            <a:spAutoFit/>
          </a:bodyPr>
          <a:lstStyle/>
          <a:p>
            <a:r>
              <a:rPr lang="en-US" sz="4000" u="sng" dirty="0"/>
              <a:t>Useful life</a:t>
            </a:r>
            <a:r>
              <a:rPr lang="en-US" sz="4000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0915" y="1905000"/>
            <a:ext cx="4729081" cy="4355038"/>
          </a:xfrm>
        </p:spPr>
        <p:txBody>
          <a:bodyPr wrap="square">
            <a:spAutoFit/>
          </a:bodyPr>
          <a:lstStyle/>
          <a:p>
            <a:r>
              <a:rPr lang="en-US" sz="2800" dirty="0"/>
              <a:t>Leader in Israel. </a:t>
            </a:r>
            <a:br>
              <a:rPr lang="en-US" sz="2800" dirty="0"/>
            </a:br>
            <a:r>
              <a:rPr lang="en-US" sz="2800" dirty="0"/>
              <a:t>Numbers 13:2, 6; 34:18-19</a:t>
            </a:r>
          </a:p>
          <a:p>
            <a:r>
              <a:rPr lang="en-US" sz="2800" dirty="0"/>
              <a:t>Example of faith and courage.</a:t>
            </a:r>
            <a:br>
              <a:rPr lang="en-US" sz="2800" dirty="0"/>
            </a:br>
            <a:r>
              <a:rPr lang="en-US" sz="2800" dirty="0"/>
              <a:t>Numbers 13:30; 14:8-9. </a:t>
            </a:r>
            <a:r>
              <a:rPr lang="en-US" sz="2800" i="1" dirty="0"/>
              <a:t>“</a:t>
            </a:r>
            <a:r>
              <a:rPr lang="en-US" sz="2800" b="1" i="1" dirty="0"/>
              <a:t>Let’s go!</a:t>
            </a:r>
            <a:r>
              <a:rPr lang="en-US" sz="2800" i="1" dirty="0"/>
              <a:t>”</a:t>
            </a:r>
          </a:p>
          <a:p>
            <a:r>
              <a:rPr lang="en-US" sz="2800" dirty="0"/>
              <a:t>Inspiration to others.</a:t>
            </a:r>
            <a:br>
              <a:rPr lang="en-US" sz="2800" dirty="0"/>
            </a:br>
            <a:r>
              <a:rPr lang="en-US" sz="2800" dirty="0"/>
              <a:t>Joshua 14:6-12</a:t>
            </a:r>
          </a:p>
          <a:p>
            <a:r>
              <a:rPr lang="en-US" sz="2800" dirty="0"/>
              <a:t>Shall we?</a:t>
            </a:r>
            <a:br>
              <a:rPr lang="en-US" sz="2800" dirty="0"/>
            </a:br>
            <a:r>
              <a:rPr lang="en-US" sz="2800" dirty="0"/>
              <a:t>1 Timothy 4:12; </a:t>
            </a:r>
            <a:br>
              <a:rPr lang="en-US" sz="2800" dirty="0"/>
            </a:br>
            <a:r>
              <a:rPr lang="en-US" sz="2800" dirty="0"/>
              <a:t>2 Timothy 2:20-22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004" y="2509887"/>
            <a:ext cx="4268771" cy="2206245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Some Don’t.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Israelites.</a:t>
            </a:r>
            <a:br>
              <a:rPr lang="en-US" sz="2800" dirty="0"/>
            </a:br>
            <a:r>
              <a:rPr lang="en-US" sz="2800" dirty="0"/>
              <a:t>Numbers 13:31-33;</a:t>
            </a:r>
            <a:br>
              <a:rPr lang="en-US" sz="2800" dirty="0"/>
            </a:br>
            <a:r>
              <a:rPr lang="en-US" sz="2800" dirty="0"/>
              <a:t>Hebrews 3:14ff</a:t>
            </a:r>
            <a:br>
              <a:rPr lang="en-US" sz="2800" dirty="0"/>
            </a:br>
            <a:r>
              <a:rPr lang="en-US" sz="2800" i="1" dirty="0"/>
              <a:t>“</a:t>
            </a:r>
            <a:r>
              <a:rPr lang="en-US" sz="2800" b="1" i="1" dirty="0"/>
              <a:t>We can’t </a:t>
            </a:r>
            <a:r>
              <a:rPr lang="en-US" sz="2800" i="1" dirty="0"/>
              <a:t>…”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9669"/>
            <a:ext cx="2785621" cy="646331"/>
          </a:xfrm>
        </p:spPr>
        <p:txBody>
          <a:bodyPr wrap="square">
            <a:spAutoFit/>
          </a:bodyPr>
          <a:lstStyle/>
          <a:p>
            <a:r>
              <a:rPr lang="en-US" sz="4000" u="sng" dirty="0"/>
              <a:t>Fulfilled life</a:t>
            </a:r>
            <a:r>
              <a:rPr lang="en-US" sz="3200" b="0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7310" y="2049541"/>
            <a:ext cx="4040188" cy="4742837"/>
          </a:xfrm>
        </p:spPr>
        <p:txBody>
          <a:bodyPr>
            <a:spAutoFit/>
          </a:bodyPr>
          <a:lstStyle/>
          <a:p>
            <a:r>
              <a:rPr lang="en-US" sz="2800" dirty="0"/>
              <a:t>Blessed to enter Canaan. Deuteronomy 1:35-36</a:t>
            </a:r>
          </a:p>
          <a:p>
            <a:r>
              <a:rPr lang="en-US" sz="2800" dirty="0"/>
              <a:t>Received his inheritance around Hebron.</a:t>
            </a:r>
            <a:br>
              <a:rPr lang="en-US" sz="2800" dirty="0"/>
            </a:br>
            <a:r>
              <a:rPr lang="en-US" sz="2800" dirty="0"/>
              <a:t>Joshua 14:6-14</a:t>
            </a:r>
          </a:p>
          <a:p>
            <a:r>
              <a:rPr lang="en-US" sz="2800" dirty="0"/>
              <a:t>Had rest from war.</a:t>
            </a:r>
            <a:br>
              <a:rPr lang="en-US" sz="2800" dirty="0"/>
            </a:br>
            <a:r>
              <a:rPr lang="en-US" sz="2800" dirty="0"/>
              <a:t>Joshua 14:15</a:t>
            </a:r>
          </a:p>
          <a:p>
            <a:r>
              <a:rPr lang="en-US" sz="2800" dirty="0"/>
              <a:t>Do we?</a:t>
            </a:r>
            <a:br>
              <a:rPr lang="en-US" sz="2800" dirty="0"/>
            </a:br>
            <a:r>
              <a:rPr lang="en-US" sz="2800" dirty="0"/>
              <a:t>Ephesians 3:19; Philippians 3:13-14; 4:7; 1 Peter 1:8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000" y="2971800"/>
            <a:ext cx="4041775" cy="1541448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Some Don’t.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King Saul.</a:t>
            </a:r>
            <a:br>
              <a:rPr lang="en-US" sz="3200" dirty="0"/>
            </a:br>
            <a:r>
              <a:rPr lang="en-US" sz="3200" dirty="0"/>
              <a:t>1 Samuel 31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E14AD8-1935-C2CA-F28A-B6F1124D5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6834"/>
            <a:ext cx="8229600" cy="701731"/>
          </a:xfrm>
        </p:spPr>
        <p:txBody>
          <a:bodyPr>
            <a:spAutoFit/>
          </a:bodyPr>
          <a:lstStyle/>
          <a:p>
            <a:r>
              <a:rPr lang="en-US" b="1" dirty="0"/>
              <a:t>Motivation To Follow The Lord Fully?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042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Lessons From Caleb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48" y="1600200"/>
            <a:ext cx="8908330" cy="5139869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u="sng" dirty="0"/>
              <a:t>Fully follow the Lord</a:t>
            </a:r>
            <a:r>
              <a:rPr lang="en-US" sz="3200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Follow Jesus all the days of your life.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Follow Jesus with all your heart.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Follow Jesus despite hazards.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u="sng" dirty="0"/>
              <a:t>Receive the reward</a:t>
            </a:r>
            <a:r>
              <a:rPr lang="en-US" sz="4000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Useful life of service to the Lord.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Fulfilled life that is blessed by the Lord.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Israel did not enter Canaan, for they </a:t>
            </a:r>
            <a:r>
              <a:rPr lang="en-US" sz="3600" i="1" dirty="0"/>
              <a:t>“</a:t>
            </a:r>
            <a:r>
              <a:rPr lang="en-US" sz="3600" b="1" i="1" dirty="0"/>
              <a:t>have not wholly followed me</a:t>
            </a:r>
            <a:r>
              <a:rPr lang="en-US" sz="3600" i="1" dirty="0"/>
              <a:t>.”</a:t>
            </a:r>
            <a:r>
              <a:rPr lang="en-US" sz="3600" b="1" dirty="0"/>
              <a:t> Numbers 32:10-13</a:t>
            </a:r>
            <a:endParaRPr lang="en-US" sz="32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471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“Caleb … Hath Followed Me Fully”</vt:lpstr>
      <vt:lpstr>What Does It Mean To  Follow The Lord Fully?</vt:lpstr>
      <vt:lpstr>What Does It Mean To  Follow The Lord Fully?</vt:lpstr>
      <vt:lpstr>What Does It Mean To  Follow The Lord Fully?</vt:lpstr>
      <vt:lpstr>How Do We Follow The Lord Fully?</vt:lpstr>
      <vt:lpstr>Motivation To Follow The Lord Fully?</vt:lpstr>
      <vt:lpstr>Motivation To Follow The Lord Fully?</vt:lpstr>
      <vt:lpstr>Lessons From Caleb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“Caleb…  Hath Followed Me Fully”</dc:title>
  <dc:creator>mgalloway2715@gmail.com</dc:creator>
  <cp:lastModifiedBy>Richard Lidh</cp:lastModifiedBy>
  <cp:revision>5</cp:revision>
  <cp:lastPrinted>2022-12-07T04:48:50Z</cp:lastPrinted>
  <dcterms:created xsi:type="dcterms:W3CDTF">2022-12-03T23:11:06Z</dcterms:created>
  <dcterms:modified xsi:type="dcterms:W3CDTF">2022-12-07T04:49:09Z</dcterms:modified>
</cp:coreProperties>
</file>